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162" y="19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April 20,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I can balance individual and institutional priorities.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    Skipped: 1</a:t>
            </a:r>
          </a:p>
        </p:txBody>
      </p:sp>
      <p:pic>
        <p:nvPicPr>
          <p:cNvPr id="4" name="Picture 3" descr="chart10729627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902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0</TotalTime>
  <Words>16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 Neue</vt:lpstr>
      <vt:lpstr>SM-template-20140529</vt:lpstr>
      <vt:lpstr>Data slides</vt:lpstr>
      <vt:lpstr>Response Summary</vt:lpstr>
      <vt:lpstr>Q4: I can balance individual and institutional priorities.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Nadine</cp:lastModifiedBy>
  <cp:revision>42</cp:revision>
  <dcterms:created xsi:type="dcterms:W3CDTF">2014-01-30T23:18:11Z</dcterms:created>
  <dcterms:modified xsi:type="dcterms:W3CDTF">2017-04-20T10:52:18Z</dcterms:modified>
</cp:coreProperties>
</file>